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72" r:id="rId12"/>
    <p:sldId id="273" r:id="rId13"/>
    <p:sldId id="265" r:id="rId14"/>
    <p:sldId id="269" r:id="rId15"/>
    <p:sldId id="266" r:id="rId16"/>
    <p:sldId id="267" r:id="rId17"/>
    <p:sldId id="268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58"/>
    <p:restoredTop sz="94729"/>
  </p:normalViewPr>
  <p:slideViewPr>
    <p:cSldViewPr snapToGrid="0">
      <p:cViewPr varScale="1">
        <p:scale>
          <a:sx n="115" d="100"/>
          <a:sy n="115" d="100"/>
        </p:scale>
        <p:origin x="304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ADF4F9-5ED2-7529-F511-BEEFC348C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12589F-0912-407D-0D1B-897A9A96EB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0F5132-5723-A154-D3D3-B4D6FB03D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E57D96-5834-23CB-8F08-93854FA27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30F052D-0B76-3456-8154-3A06C92C9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0114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03059C-42C5-89A2-EAD2-0DDEC5A9E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02131A2-4BEB-EBF9-9F0C-482BB51A66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1CC579-1A3C-7691-355A-080A4DE74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19679F8-FDD0-8987-0529-DBD7412AE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2DF2B0-CAF1-383F-8418-F9F3D6288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4064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85505A7-F437-A0CE-244A-31E1537BB8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C0FE61C-197C-7705-27CE-12E3ABB2EB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BCF602-88AA-30F5-1DA0-BC3B98C54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0148232-0125-F72D-29AD-493A8941A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1DE14D-FA36-7B1F-A751-FF557B858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0060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3768-23F7-6A84-A55E-03C5D1DC1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7D2FBE-56C5-19D5-B230-CA7BD175E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8DEAD4-2410-FCF0-7FEF-1130D4C40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4D25128-12BC-EBD9-A66E-B1C70E8F3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479B0E3-B030-376C-D199-852F4012E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9989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5ADC59-3284-59CB-B15E-84C99C8DC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42F38-AB7E-CB2C-3510-B2D685334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DF9F00A-A7BD-B4D5-4664-000511A2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F8B30E-9A56-DF71-6885-6E0333BDC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6E9814-CAA1-4197-D2BE-35E0CB309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1001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BFC178-3EA8-B158-7CCA-AE87667FA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00FCB02-379F-8908-1DBA-3DEEE90134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DC5E5F1-821D-8209-5CDB-566788F958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FF91403-DD70-F64F-5D4F-567993895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119D8E7-DD72-6AA1-07FC-9B488EAD6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E52EA87-9FE7-5812-DD57-732D5CBDB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1268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45E25C-45B7-3226-15B7-0FD9DA48B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96FC58E-1CAA-1384-1061-3D5A5F8A56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05824D1-659A-ECA6-D24D-350244638E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07575C9-288D-264A-7316-F182F8FCCB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A393E37-E56A-7CAA-D82C-1B4031EA6E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2085C10-E6D3-6B9C-E642-AB376C5E3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C337D70-4C00-159E-45B9-837084B99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E92FF48-EEE8-27B1-E6C0-D78D8CA95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7563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4F18A0-D739-95EC-493C-A038BA741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7AA1E2-5E76-BE39-7FDB-97AD09175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A71FF19-5995-07BF-6CEE-CC1EB4671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5EDF815-7C5F-711A-36F4-451386B85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8248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10D042E-8C01-1D26-ADF1-85BE40886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8362E57-CCC6-D1D2-C6C7-CB37385FB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C9193BB-755D-39BA-6363-2DF470D1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8352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F7331C-7976-D58C-248B-2C15CC3E5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74C048-CEC9-980C-C9C4-F7070DB63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6E7A781-467D-33E4-036A-9FCF825B7A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66B6AC-097E-CAFA-508B-E887B16C7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0E49EDC-B28E-09FD-2892-B6E1BC524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B6437C7-2681-C7DA-8C3D-E2B5B1076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4571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594696-FCBB-447E-4F66-66B456114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D8FC844-5FBF-5A0D-2852-B04863D0AA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A0BD6EC-5E0D-5ADE-ADE5-95417712BF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3B7BABC-6DC1-E098-F85F-E19CA53BB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C300968-7A3E-8EF4-B3CB-F6FD531B4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4201E75-DB35-83A7-FF6E-C92D7F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6105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B2CE342-CB59-501A-CDF4-844138933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1BB708D-1BE7-3962-5E36-94983A2BCB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142F279-C323-0996-6139-7A47A5F7A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2A155A-5C20-1247-B911-66A09A9277BC}" type="datetimeFigureOut">
              <a:rPr lang="es-ES" smtClean="0"/>
              <a:t>4/9/25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BFBF5A-7F07-55D4-8E2C-F1A5546758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8D1CBB-FFBA-FB35-476C-64561072B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E58A93-4BA6-E142-8418-C9AD794264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49809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taguru.clud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34704541-AF3E-62A3-90E3-D27FC5029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215900"/>
            <a:ext cx="4902200" cy="66421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7F72ADB-2F32-D3CD-FF67-912BE48C3D1E}"/>
              </a:ext>
            </a:extLst>
          </p:cNvPr>
          <p:cNvSpPr txBox="1"/>
          <p:nvPr/>
        </p:nvSpPr>
        <p:spPr>
          <a:xfrm>
            <a:off x="6138747" y="151162"/>
            <a:ext cx="522694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1. </a:t>
            </a:r>
            <a:r>
              <a:rPr lang="es-ES" b="1" dirty="0" err="1"/>
              <a:t>Create</a:t>
            </a:r>
            <a:r>
              <a:rPr lang="es-ES" b="1" dirty="0"/>
              <a:t> a </a:t>
            </a:r>
            <a:r>
              <a:rPr lang="es-ES" b="1" dirty="0" err="1"/>
              <a:t>cover</a:t>
            </a:r>
            <a:r>
              <a:rPr lang="es-ES" b="1" dirty="0"/>
              <a:t> </a:t>
            </a:r>
            <a:r>
              <a:rPr lang="es-ES" b="1" dirty="0" err="1"/>
              <a:t>of</a:t>
            </a:r>
            <a:r>
              <a:rPr lang="es-ES" b="1" dirty="0"/>
              <a:t> </a:t>
            </a:r>
            <a:r>
              <a:rPr lang="es-ES" b="1" dirty="0" err="1"/>
              <a:t>the</a:t>
            </a:r>
            <a:r>
              <a:rPr lang="es-ES" b="1" dirty="0"/>
              <a:t> </a:t>
            </a:r>
            <a:r>
              <a:rPr lang="es-ES" b="1" dirty="0" err="1"/>
              <a:t>document</a:t>
            </a:r>
            <a:r>
              <a:rPr lang="es-ES" b="1" dirty="0"/>
              <a:t> </a:t>
            </a:r>
            <a:r>
              <a:rPr lang="es-ES" b="1" dirty="0" err="1"/>
              <a:t>containing</a:t>
            </a:r>
            <a:r>
              <a:rPr lang="es-ES" b="1" dirty="0"/>
              <a:t>:</a:t>
            </a:r>
          </a:p>
          <a:p>
            <a:endParaRPr lang="es-ES" dirty="0"/>
          </a:p>
          <a:p>
            <a:r>
              <a:rPr lang="es-ES" dirty="0" err="1"/>
              <a:t>Our</a:t>
            </a:r>
            <a:r>
              <a:rPr lang="es-ES" dirty="0"/>
              <a:t> logo</a:t>
            </a:r>
          </a:p>
          <a:p>
            <a:r>
              <a:rPr lang="es-ES" dirty="0"/>
              <a:t>AI Discovery Workshop (as </a:t>
            </a:r>
            <a:r>
              <a:rPr lang="es-ES" dirty="0" err="1"/>
              <a:t>main</a:t>
            </a:r>
            <a:r>
              <a:rPr lang="es-ES" dirty="0"/>
              <a:t> </a:t>
            </a:r>
            <a:r>
              <a:rPr lang="es-ES" dirty="0" err="1"/>
              <a:t>title</a:t>
            </a:r>
            <a:r>
              <a:rPr lang="es-ES" dirty="0"/>
              <a:t>)</a:t>
            </a:r>
          </a:p>
          <a:p>
            <a:r>
              <a:rPr lang="es-ES" dirty="0" err="1"/>
              <a:t>Customer</a:t>
            </a:r>
            <a:r>
              <a:rPr lang="es-ES" dirty="0"/>
              <a:t> </a:t>
            </a:r>
            <a:r>
              <a:rPr lang="es-ES" dirty="0" err="1"/>
              <a:t>Name</a:t>
            </a:r>
            <a:r>
              <a:rPr lang="es-ES" dirty="0"/>
              <a:t> (editable)</a:t>
            </a:r>
          </a:p>
          <a:p>
            <a:r>
              <a:rPr lang="es-ES" dirty="0" err="1"/>
              <a:t>Customer</a:t>
            </a:r>
            <a:r>
              <a:rPr lang="es-ES" dirty="0"/>
              <a:t> logo (use </a:t>
            </a:r>
            <a:r>
              <a:rPr lang="es-ES" dirty="0" err="1"/>
              <a:t>Coca-cola</a:t>
            </a:r>
            <a:r>
              <a:rPr lang="es-ES" dirty="0"/>
              <a:t> logo as </a:t>
            </a:r>
            <a:r>
              <a:rPr lang="es-ES" dirty="0" err="1"/>
              <a:t>an</a:t>
            </a:r>
            <a:r>
              <a:rPr lang="es-ES" dirty="0"/>
              <a:t> </a:t>
            </a:r>
            <a:r>
              <a:rPr lang="es-ES" dirty="0" err="1"/>
              <a:t>example</a:t>
            </a:r>
            <a:r>
              <a:rPr lang="es-ES" dirty="0"/>
              <a:t>)</a:t>
            </a:r>
          </a:p>
          <a:p>
            <a:r>
              <a:rPr lang="es-ES" dirty="0"/>
              <a:t>Date (editable)</a:t>
            </a:r>
          </a:p>
          <a:p>
            <a:endParaRPr lang="es-ES" dirty="0"/>
          </a:p>
          <a:p>
            <a:r>
              <a:rPr lang="es-ES" dirty="0"/>
              <a:t>Use </a:t>
            </a:r>
            <a:r>
              <a:rPr lang="es-ES" dirty="0" err="1"/>
              <a:t>our</a:t>
            </a:r>
            <a:r>
              <a:rPr lang="es-ES" dirty="0"/>
              <a:t> </a:t>
            </a:r>
            <a:r>
              <a:rPr lang="es-ES" dirty="0" err="1"/>
              <a:t>corporate</a:t>
            </a:r>
            <a:r>
              <a:rPr lang="es-ES" dirty="0"/>
              <a:t> </a:t>
            </a:r>
            <a:r>
              <a:rPr lang="es-ES" dirty="0" err="1"/>
              <a:t>style</a:t>
            </a:r>
            <a:endParaRPr lang="es-ES" dirty="0"/>
          </a:p>
          <a:p>
            <a:r>
              <a:rPr lang="es-ES" dirty="0"/>
              <a:t>(</a:t>
            </a:r>
            <a:r>
              <a:rPr lang="es-ES" dirty="0" err="1"/>
              <a:t>see</a:t>
            </a:r>
            <a:r>
              <a:rPr lang="es-ES" dirty="0"/>
              <a:t> </a:t>
            </a:r>
            <a:r>
              <a:rPr lang="es-ES" dirty="0" err="1"/>
              <a:t>our</a:t>
            </a:r>
            <a:r>
              <a:rPr lang="es-ES" dirty="0"/>
              <a:t> </a:t>
            </a:r>
            <a:r>
              <a:rPr lang="es-ES" dirty="0" err="1"/>
              <a:t>webpage</a:t>
            </a:r>
            <a:r>
              <a:rPr lang="es-ES" dirty="0"/>
              <a:t> </a:t>
            </a:r>
            <a:r>
              <a:rPr lang="es-ES" dirty="0">
                <a:hlinkClick r:id="rId3"/>
              </a:rPr>
              <a:t>www.dataguru.clud</a:t>
            </a:r>
            <a:r>
              <a:rPr lang="es-ES" dirty="0"/>
              <a:t> </a:t>
            </a:r>
          </a:p>
          <a:p>
            <a:r>
              <a:rPr lang="es-ES" dirty="0"/>
              <a:t>and </a:t>
            </a:r>
            <a:r>
              <a:rPr lang="es-ES" dirty="0" err="1"/>
              <a:t>our</a:t>
            </a:r>
            <a:r>
              <a:rPr lang="es-ES" dirty="0"/>
              <a:t> </a:t>
            </a:r>
            <a:r>
              <a:rPr lang="es-ES" dirty="0" err="1"/>
              <a:t>corporate</a:t>
            </a:r>
            <a:r>
              <a:rPr lang="es-ES" dirty="0"/>
              <a:t> </a:t>
            </a:r>
            <a:r>
              <a:rPr lang="es-ES" dirty="0" err="1"/>
              <a:t>presentation</a:t>
            </a:r>
            <a:r>
              <a:rPr lang="es-ES" dirty="0"/>
              <a:t>)</a:t>
            </a:r>
          </a:p>
        </p:txBody>
      </p:sp>
      <p:pic>
        <p:nvPicPr>
          <p:cNvPr id="8" name="Imagen 7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683D1266-1339-C1B4-9DA7-559A7BED9C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9616" y="3429000"/>
            <a:ext cx="3048000" cy="3410718"/>
          </a:xfrm>
          <a:prstGeom prst="rect">
            <a:avLst/>
          </a:prstGeom>
        </p:spPr>
      </p:pic>
      <p:pic>
        <p:nvPicPr>
          <p:cNvPr id="3" name="Imagen 2" descr="Interfaz de usuario gráfica, Sitio web&#10;&#10;El contenido generado por IA puede ser incorrecto.">
            <a:extLst>
              <a:ext uri="{FF2B5EF4-FFF2-40B4-BE49-F238E27FC236}">
                <a16:creationId xmlns:a16="http://schemas.microsoft.com/office/drawing/2014/main" id="{F85607C0-4F0A-A4A6-5D7F-6BF2C227DB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9704" y="3447282"/>
            <a:ext cx="2646168" cy="341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24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95F39-4C38-D14C-E0D6-F029D01C0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86774616-1822-34F0-DF11-7D34E8D47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00" y="0"/>
            <a:ext cx="53467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994368D-B6B3-FA28-D55A-97426E5BF3B3}"/>
              </a:ext>
            </a:extLst>
          </p:cNvPr>
          <p:cNvSpPr txBox="1"/>
          <p:nvPr/>
        </p:nvSpPr>
        <p:spPr>
          <a:xfrm>
            <a:off x="6337300" y="435429"/>
            <a:ext cx="5854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We</a:t>
            </a:r>
            <a:r>
              <a:rPr lang="es-ES" dirty="0"/>
              <a:t> </a:t>
            </a:r>
            <a:r>
              <a:rPr lang="es-ES" dirty="0" err="1"/>
              <a:t>will</a:t>
            </a:r>
            <a:r>
              <a:rPr lang="es-ES" dirty="0"/>
              <a:t> </a:t>
            </a:r>
            <a:r>
              <a:rPr lang="es-ES" dirty="0" err="1"/>
              <a:t>have</a:t>
            </a:r>
            <a:r>
              <a:rPr lang="es-ES" dirty="0"/>
              <a:t> 3 </a:t>
            </a:r>
            <a:r>
              <a:rPr lang="es-ES" dirty="0" err="1"/>
              <a:t>prioritized</a:t>
            </a:r>
            <a:r>
              <a:rPr lang="es-ES" dirty="0"/>
              <a:t> use cases, and </a:t>
            </a:r>
            <a:r>
              <a:rPr lang="es-ES" dirty="0" err="1"/>
              <a:t>each</a:t>
            </a:r>
            <a:r>
              <a:rPr lang="es-ES" dirty="0"/>
              <a:t> use case </a:t>
            </a:r>
            <a:r>
              <a:rPr lang="es-ES" dirty="0" err="1"/>
              <a:t>will</a:t>
            </a:r>
            <a:r>
              <a:rPr lang="es-ES" dirty="0"/>
              <a:t>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its</a:t>
            </a:r>
            <a:r>
              <a:rPr lang="es-ES" dirty="0"/>
              <a:t> </a:t>
            </a:r>
            <a:r>
              <a:rPr lang="es-ES" dirty="0" err="1"/>
              <a:t>own</a:t>
            </a:r>
            <a:r>
              <a:rPr lang="es-ES" dirty="0"/>
              <a:t> page </a:t>
            </a:r>
            <a:r>
              <a:rPr lang="es-ES" dirty="0" err="1"/>
              <a:t>inside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document</a:t>
            </a:r>
            <a:endParaRPr lang="es-ES" dirty="0"/>
          </a:p>
          <a:p>
            <a:r>
              <a:rPr lang="es-ES" dirty="0"/>
              <a:t>.</a:t>
            </a:r>
          </a:p>
          <a:p>
            <a:endParaRPr lang="es-ES" dirty="0"/>
          </a:p>
          <a:p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0B62A63-D7EE-B471-C0C9-09545EE79443}"/>
              </a:ext>
            </a:extLst>
          </p:cNvPr>
          <p:cNvSpPr txBox="1"/>
          <p:nvPr/>
        </p:nvSpPr>
        <p:spPr>
          <a:xfrm>
            <a:off x="6337300" y="1790391"/>
            <a:ext cx="5511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first</a:t>
            </a:r>
            <a:r>
              <a:rPr lang="es-ES" dirty="0"/>
              <a:t> use case </a:t>
            </a:r>
            <a:r>
              <a:rPr lang="es-ES" dirty="0" err="1"/>
              <a:t>is</a:t>
            </a:r>
            <a:r>
              <a:rPr lang="es-ES" dirty="0"/>
              <a:t> pre-</a:t>
            </a:r>
            <a:r>
              <a:rPr lang="es-ES" dirty="0" err="1"/>
              <a:t>filled</a:t>
            </a:r>
            <a:r>
              <a:rPr lang="es-ES" dirty="0"/>
              <a:t> as </a:t>
            </a:r>
            <a:r>
              <a:rPr lang="es-ES" dirty="0" err="1"/>
              <a:t>an</a:t>
            </a:r>
            <a:r>
              <a:rPr lang="es-ES" dirty="0"/>
              <a:t> </a:t>
            </a:r>
            <a:r>
              <a:rPr lang="es-ES" dirty="0" err="1"/>
              <a:t>examplefor</a:t>
            </a:r>
            <a:r>
              <a:rPr lang="es-ES" dirty="0"/>
              <a:t> </a:t>
            </a:r>
            <a:r>
              <a:rPr lang="es-ES" dirty="0" err="1"/>
              <a:t>you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use </a:t>
            </a:r>
            <a:r>
              <a:rPr lang="es-ES" dirty="0" err="1"/>
              <a:t>when</a:t>
            </a:r>
            <a:r>
              <a:rPr lang="es-ES" dirty="0"/>
              <a:t> </a:t>
            </a:r>
            <a:r>
              <a:rPr lang="es-ES" dirty="0" err="1"/>
              <a:t>building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document</a:t>
            </a:r>
            <a:endParaRPr lang="es-ES" dirty="0"/>
          </a:p>
          <a:p>
            <a:endParaRPr lang="es-ES" dirty="0"/>
          </a:p>
          <a:p>
            <a:r>
              <a:rPr lang="es-ES" dirty="0"/>
              <a:t>Use </a:t>
            </a:r>
            <a:r>
              <a:rPr lang="es-ES" dirty="0" err="1"/>
              <a:t>your</a:t>
            </a:r>
            <a:r>
              <a:rPr lang="es-ES" dirty="0"/>
              <a:t> </a:t>
            </a:r>
            <a:r>
              <a:rPr lang="es-ES" dirty="0" err="1"/>
              <a:t>own</a:t>
            </a:r>
            <a:r>
              <a:rPr lang="es-ES" dirty="0"/>
              <a:t> </a:t>
            </a:r>
            <a:r>
              <a:rPr lang="es-ES" dirty="0" err="1"/>
              <a:t>creativity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have</a:t>
            </a:r>
            <a:r>
              <a:rPr lang="es-ES" dirty="0"/>
              <a:t> a profesional look.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78527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E7EA-2A91-3C1F-F410-C49164B68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EDB9D2D3-B51C-84EE-CE6C-578DCC99C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15" y="0"/>
            <a:ext cx="6064832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4B6DCB1B-3BD7-44E4-6820-60FB37B9946D}"/>
              </a:ext>
            </a:extLst>
          </p:cNvPr>
          <p:cNvSpPr txBox="1"/>
          <p:nvPr/>
        </p:nvSpPr>
        <p:spPr>
          <a:xfrm>
            <a:off x="6337300" y="508000"/>
            <a:ext cx="551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endParaRPr lang="es-ES" dirty="0">
              <a:highlight>
                <a:srgbClr val="FFFF00"/>
              </a:highlight>
            </a:endParaRPr>
          </a:p>
          <a:p>
            <a:r>
              <a:rPr lang="es-ES" dirty="0"/>
              <a:t>After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last</a:t>
            </a:r>
            <a:r>
              <a:rPr lang="es-ES" dirty="0"/>
              <a:t> use case </a:t>
            </a:r>
            <a:r>
              <a:rPr lang="es-ES" dirty="0" err="1"/>
              <a:t>there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a final </a:t>
            </a:r>
            <a:r>
              <a:rPr lang="es-ES" dirty="0" err="1"/>
              <a:t>paragraph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71093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C3036-6F25-EB75-6FB6-E127E445B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Texto, Carta&#10;&#10;El contenido generado por IA puede ser incorrecto.">
            <a:extLst>
              <a:ext uri="{FF2B5EF4-FFF2-40B4-BE49-F238E27FC236}">
                <a16:creationId xmlns:a16="http://schemas.microsoft.com/office/drawing/2014/main" id="{D4293859-F6D6-60A6-2349-EA69555AE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207" y="0"/>
            <a:ext cx="5349494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9CC4E73-8777-8AA8-89D9-B8D3625384FA}"/>
              </a:ext>
            </a:extLst>
          </p:cNvPr>
          <p:cNvSpPr txBox="1"/>
          <p:nvPr/>
        </p:nvSpPr>
        <p:spPr>
          <a:xfrm>
            <a:off x="5994400" y="508000"/>
            <a:ext cx="585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same</a:t>
            </a:r>
            <a:r>
              <a:rPr lang="es-ES" dirty="0"/>
              <a:t> </a:t>
            </a:r>
            <a:r>
              <a:rPr lang="es-ES" dirty="0" err="1"/>
              <a:t>format</a:t>
            </a:r>
            <a:r>
              <a:rPr lang="es-ES" dirty="0"/>
              <a:t> as </a:t>
            </a:r>
            <a:r>
              <a:rPr lang="es-ES" dirty="0" err="1"/>
              <a:t>previous</a:t>
            </a:r>
            <a:r>
              <a:rPr lang="es-ES" dirty="0"/>
              <a:t> </a:t>
            </a:r>
            <a:r>
              <a:rPr lang="es-ES" dirty="0" err="1"/>
              <a:t>ones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24664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6B5C5-7B19-AA25-1F4E-E301DA854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2D99FF2-B32C-2882-9994-8A488F061C96}"/>
              </a:ext>
            </a:extLst>
          </p:cNvPr>
          <p:cNvSpPr txBox="1"/>
          <p:nvPr/>
        </p:nvSpPr>
        <p:spPr>
          <a:xfrm>
            <a:off x="5994400" y="508000"/>
            <a:ext cx="585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same</a:t>
            </a:r>
            <a:r>
              <a:rPr lang="es-ES" dirty="0"/>
              <a:t> </a:t>
            </a:r>
            <a:r>
              <a:rPr lang="es-ES" dirty="0" err="1"/>
              <a:t>format</a:t>
            </a:r>
            <a:r>
              <a:rPr lang="es-ES" dirty="0"/>
              <a:t> as </a:t>
            </a:r>
            <a:r>
              <a:rPr lang="es-ES" dirty="0" err="1"/>
              <a:t>previous</a:t>
            </a:r>
            <a:r>
              <a:rPr lang="es-ES" dirty="0"/>
              <a:t> </a:t>
            </a:r>
            <a:r>
              <a:rPr lang="es-ES" dirty="0" err="1"/>
              <a:t>one</a:t>
            </a:r>
            <a:endParaRPr lang="es-ES" dirty="0"/>
          </a:p>
        </p:txBody>
      </p:sp>
      <p:pic>
        <p:nvPicPr>
          <p:cNvPr id="4" name="Imagen 3" descr="Texto, Carta&#10;&#10;El contenido generado por IA puede ser incorrecto.">
            <a:extLst>
              <a:ext uri="{FF2B5EF4-FFF2-40B4-BE49-F238E27FC236}">
                <a16:creationId xmlns:a16="http://schemas.microsoft.com/office/drawing/2014/main" id="{FC9936F6-182E-B770-CEED-0819BB72B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921" y="0"/>
            <a:ext cx="53213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333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384A7-A7E4-1728-F382-D6363A5FA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exto, Carta&#10;&#10;El contenido generado por IA puede ser incorrecto.">
            <a:extLst>
              <a:ext uri="{FF2B5EF4-FFF2-40B4-BE49-F238E27FC236}">
                <a16:creationId xmlns:a16="http://schemas.microsoft.com/office/drawing/2014/main" id="{E8C0B3AF-D361-3F65-71D3-CC1C05379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68" y="0"/>
            <a:ext cx="5373149" cy="6858000"/>
          </a:xfrm>
          <a:prstGeom prst="rect">
            <a:avLst/>
          </a:prstGeom>
        </p:spPr>
      </p:pic>
      <p:pic>
        <p:nvPicPr>
          <p:cNvPr id="5" name="Imagen 4" descr="Interfaz de usuario gráfica, Texto&#10;&#10;El contenido generado por IA puede ser incorrecto.">
            <a:extLst>
              <a:ext uri="{FF2B5EF4-FFF2-40B4-BE49-F238E27FC236}">
                <a16:creationId xmlns:a16="http://schemas.microsoft.com/office/drawing/2014/main" id="{8C2E7BCA-0B14-1282-E11A-DDA1DED9C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7948" y="1"/>
            <a:ext cx="3684052" cy="3672114"/>
          </a:xfrm>
          <a:prstGeom prst="rect">
            <a:avLst/>
          </a:prstGeom>
        </p:spPr>
      </p:pic>
      <p:pic>
        <p:nvPicPr>
          <p:cNvPr id="7" name="Imagen 6" descr="Texto, Carta&#10;&#10;El contenido generado por IA puede ser incorrecto.">
            <a:extLst>
              <a:ext uri="{FF2B5EF4-FFF2-40B4-BE49-F238E27FC236}">
                <a16:creationId xmlns:a16="http://schemas.microsoft.com/office/drawing/2014/main" id="{47868A11-6355-832E-3048-1D6BA4D8F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016" y="3429000"/>
            <a:ext cx="2695755" cy="3429001"/>
          </a:xfrm>
          <a:prstGeom prst="rect">
            <a:avLst/>
          </a:prstGeom>
        </p:spPr>
      </p:pic>
      <p:pic>
        <p:nvPicPr>
          <p:cNvPr id="9" name="Imagen 8" descr="Imagen que contiene Texto&#10;&#10;El contenido generado por IA puede ser incorrecto.">
            <a:extLst>
              <a:ext uri="{FF2B5EF4-FFF2-40B4-BE49-F238E27FC236}">
                <a16:creationId xmlns:a16="http://schemas.microsoft.com/office/drawing/2014/main" id="{B9AACC61-C283-D918-0BF5-7DCBA625FF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4637" y="3429000"/>
            <a:ext cx="2286965" cy="3026229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86821E6-F210-C3C9-89FF-D364446CC066}"/>
              </a:ext>
            </a:extLst>
          </p:cNvPr>
          <p:cNvSpPr txBox="1"/>
          <p:nvPr/>
        </p:nvSpPr>
        <p:spPr>
          <a:xfrm>
            <a:off x="5994400" y="508000"/>
            <a:ext cx="585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1 o 2 páginas</a:t>
            </a:r>
          </a:p>
        </p:txBody>
      </p:sp>
    </p:spTree>
    <p:extLst>
      <p:ext uri="{BB962C8B-B14F-4D97-AF65-F5344CB8AC3E}">
        <p14:creationId xmlns:p14="http://schemas.microsoft.com/office/powerpoint/2010/main" val="673958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15456-D0C0-790D-87F7-1F2596201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ED4B27B-5B6E-36A0-3C20-B94B29F71921}"/>
              </a:ext>
            </a:extLst>
          </p:cNvPr>
          <p:cNvSpPr txBox="1"/>
          <p:nvPr/>
        </p:nvSpPr>
        <p:spPr>
          <a:xfrm>
            <a:off x="5994400" y="508000"/>
            <a:ext cx="5854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same</a:t>
            </a:r>
            <a:r>
              <a:rPr lang="es-ES" dirty="0"/>
              <a:t> </a:t>
            </a:r>
            <a:r>
              <a:rPr lang="es-ES" dirty="0" err="1"/>
              <a:t>format</a:t>
            </a:r>
            <a:r>
              <a:rPr lang="es-ES" dirty="0"/>
              <a:t> as </a:t>
            </a:r>
            <a:r>
              <a:rPr lang="es-ES" dirty="0" err="1"/>
              <a:t>previous</a:t>
            </a:r>
            <a:r>
              <a:rPr lang="es-ES" dirty="0"/>
              <a:t> </a:t>
            </a:r>
            <a:r>
              <a:rPr lang="es-ES" dirty="0" err="1"/>
              <a:t>ones</a:t>
            </a:r>
            <a:r>
              <a:rPr lang="es-ES" dirty="0"/>
              <a:t>.</a:t>
            </a:r>
          </a:p>
          <a:p>
            <a:endParaRPr lang="es-ES" dirty="0"/>
          </a:p>
          <a:p>
            <a:r>
              <a:rPr lang="es-ES" dirty="0" err="1"/>
              <a:t>Add</a:t>
            </a:r>
            <a:r>
              <a:rPr lang="es-ES" dirty="0"/>
              <a:t> a </a:t>
            </a:r>
            <a:r>
              <a:rPr lang="es-ES" dirty="0" err="1"/>
              <a:t>professional</a:t>
            </a:r>
            <a:r>
              <a:rPr lang="es-ES" dirty="0"/>
              <a:t> editable table </a:t>
            </a:r>
            <a:r>
              <a:rPr lang="es-ES" dirty="0" err="1"/>
              <a:t>format</a:t>
            </a:r>
            <a:endParaRPr lang="es-ES" dirty="0"/>
          </a:p>
        </p:txBody>
      </p:sp>
      <p:pic>
        <p:nvPicPr>
          <p:cNvPr id="4" name="Imagen 3" descr="Tabla&#10;&#10;El contenido generado por IA puede ser incorrecto.">
            <a:extLst>
              <a:ext uri="{FF2B5EF4-FFF2-40B4-BE49-F238E27FC236}">
                <a16:creationId xmlns:a16="http://schemas.microsoft.com/office/drawing/2014/main" id="{0A1C8B28-6799-83BA-B8A9-E4E0FBAF1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0"/>
            <a:ext cx="53213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93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DC746-9FCC-527C-5697-DC9C631DB4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02A9FBD-D44E-BCF1-2F01-B40430248751}"/>
              </a:ext>
            </a:extLst>
          </p:cNvPr>
          <p:cNvSpPr txBox="1"/>
          <p:nvPr/>
        </p:nvSpPr>
        <p:spPr>
          <a:xfrm>
            <a:off x="5994400" y="508000"/>
            <a:ext cx="585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same</a:t>
            </a:r>
            <a:r>
              <a:rPr lang="es-ES" dirty="0"/>
              <a:t> </a:t>
            </a:r>
            <a:r>
              <a:rPr lang="es-ES" dirty="0" err="1"/>
              <a:t>format</a:t>
            </a:r>
            <a:r>
              <a:rPr lang="es-ES" dirty="0"/>
              <a:t> as </a:t>
            </a:r>
            <a:r>
              <a:rPr lang="es-ES" dirty="0" err="1"/>
              <a:t>previous</a:t>
            </a:r>
            <a:r>
              <a:rPr lang="es-ES" dirty="0"/>
              <a:t> </a:t>
            </a:r>
            <a:r>
              <a:rPr lang="es-ES" dirty="0" err="1"/>
              <a:t>one</a:t>
            </a:r>
            <a:r>
              <a:rPr lang="es-ES" dirty="0"/>
              <a:t>.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survery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just</a:t>
            </a:r>
            <a:r>
              <a:rPr lang="es-ES" dirty="0"/>
              <a:t> </a:t>
            </a:r>
            <a:r>
              <a:rPr lang="es-ES" dirty="0" err="1"/>
              <a:t>an</a:t>
            </a:r>
            <a:r>
              <a:rPr lang="es-ES" dirty="0"/>
              <a:t> </a:t>
            </a:r>
            <a:r>
              <a:rPr lang="es-ES" dirty="0" err="1"/>
              <a:t>image</a:t>
            </a:r>
            <a:endParaRPr lang="es-ES" dirty="0"/>
          </a:p>
        </p:txBody>
      </p:sp>
      <p:pic>
        <p:nvPicPr>
          <p:cNvPr id="4" name="Imagen 3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BBAEDA42-4FFE-5AA2-D48D-C3BDEF720B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321" y="0"/>
            <a:ext cx="5372100" cy="683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294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AF0F2-F0D6-AA98-A3F3-A7CDFFE46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837299D-1562-6C5B-4532-9AC7D295AB6F}"/>
              </a:ext>
            </a:extLst>
          </p:cNvPr>
          <p:cNvSpPr txBox="1"/>
          <p:nvPr/>
        </p:nvSpPr>
        <p:spPr>
          <a:xfrm>
            <a:off x="5994400" y="508000"/>
            <a:ext cx="585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There</a:t>
            </a:r>
            <a:r>
              <a:rPr lang="es-ES" dirty="0"/>
              <a:t> are 3 </a:t>
            </a:r>
            <a:r>
              <a:rPr lang="es-ES" dirty="0" err="1"/>
              <a:t>Annex</a:t>
            </a:r>
            <a:r>
              <a:rPr lang="es-ES" dirty="0"/>
              <a:t> 3. Use </a:t>
            </a:r>
            <a:r>
              <a:rPr lang="es-ES" dirty="0" err="1"/>
              <a:t>your</a:t>
            </a:r>
            <a:r>
              <a:rPr lang="es-ES" dirty="0"/>
              <a:t> </a:t>
            </a:r>
            <a:r>
              <a:rPr lang="es-ES" dirty="0" err="1"/>
              <a:t>creativiy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CV so </a:t>
            </a:r>
            <a:r>
              <a:rPr lang="es-ES" dirty="0" err="1"/>
              <a:t>they</a:t>
            </a:r>
            <a:r>
              <a:rPr lang="es-ES" dirty="0"/>
              <a:t> look </a:t>
            </a:r>
            <a:r>
              <a:rPr lang="es-ES" dirty="0" err="1"/>
              <a:t>professional</a:t>
            </a:r>
            <a:endParaRPr lang="es-ES" dirty="0"/>
          </a:p>
        </p:txBody>
      </p:sp>
      <p:pic>
        <p:nvPicPr>
          <p:cNvPr id="4" name="Imagen 3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330C542F-A04A-E3B3-6AD3-F63C8BD09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0"/>
            <a:ext cx="5397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76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40A06-B619-E1B5-47F3-F57E74E2F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10327822-6F3A-F1B8-6B8A-7F23E111F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2472" y="2533134"/>
            <a:ext cx="3550628" cy="4026932"/>
          </a:xfrm>
          <a:prstGeom prst="rect">
            <a:avLst/>
          </a:prstGeom>
        </p:spPr>
      </p:pic>
      <p:pic>
        <p:nvPicPr>
          <p:cNvPr id="6" name="Imagen 5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65CE9E45-BE6F-0841-C6E4-9E731ED8F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8125"/>
            <a:ext cx="4760372" cy="600075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0F72C33-E85B-01C7-B39A-E7ACDA6B3A9F}"/>
              </a:ext>
            </a:extLst>
          </p:cNvPr>
          <p:cNvSpPr txBox="1"/>
          <p:nvPr/>
        </p:nvSpPr>
        <p:spPr>
          <a:xfrm>
            <a:off x="5994400" y="508000"/>
            <a:ext cx="57206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2. </a:t>
            </a:r>
            <a:r>
              <a:rPr lang="es-ES" b="1" dirty="0" err="1"/>
              <a:t>Create</a:t>
            </a:r>
            <a:r>
              <a:rPr lang="es-ES" b="1" dirty="0"/>
              <a:t> a table </a:t>
            </a:r>
            <a:r>
              <a:rPr lang="es-ES" b="1" dirty="0" err="1"/>
              <a:t>of</a:t>
            </a:r>
            <a:r>
              <a:rPr lang="es-ES" b="1" dirty="0"/>
              <a:t> </a:t>
            </a:r>
            <a:r>
              <a:rPr lang="es-ES" b="1" dirty="0" err="1"/>
              <a:t>contents</a:t>
            </a:r>
            <a:r>
              <a:rPr lang="es-ES" b="1" dirty="0"/>
              <a:t> </a:t>
            </a:r>
            <a:r>
              <a:rPr lang="es-ES" b="1" dirty="0" err="1"/>
              <a:t>with</a:t>
            </a:r>
            <a:r>
              <a:rPr lang="es-ES" b="1" dirty="0"/>
              <a:t> </a:t>
            </a:r>
            <a:r>
              <a:rPr lang="es-ES" b="1" dirty="0" err="1"/>
              <a:t>numbers</a:t>
            </a:r>
            <a:r>
              <a:rPr lang="es-ES" b="1" dirty="0"/>
              <a:t> and </a:t>
            </a:r>
            <a:r>
              <a:rPr lang="es-ES" b="1" dirty="0" err="1"/>
              <a:t>pages</a:t>
            </a:r>
            <a:endParaRPr lang="es-ES" dirty="0"/>
          </a:p>
          <a:p>
            <a:endParaRPr lang="es-ES" dirty="0"/>
          </a:p>
          <a:p>
            <a:r>
              <a:rPr lang="es-ES" dirty="0" err="1"/>
              <a:t>There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an</a:t>
            </a:r>
            <a:r>
              <a:rPr lang="es-ES" dirty="0"/>
              <a:t> </a:t>
            </a:r>
            <a:r>
              <a:rPr lang="es-ES" dirty="0" err="1"/>
              <a:t>example</a:t>
            </a:r>
            <a:r>
              <a:rPr lang="es-ES" dirty="0"/>
              <a:t> </a:t>
            </a:r>
            <a:r>
              <a:rPr lang="es-ES" dirty="0" err="1"/>
              <a:t>below</a:t>
            </a:r>
            <a:r>
              <a:rPr lang="es-ES" dirty="0"/>
              <a:t> </a:t>
            </a:r>
            <a:r>
              <a:rPr lang="es-ES" dirty="0" err="1"/>
              <a:t>but</a:t>
            </a:r>
            <a:r>
              <a:rPr lang="es-ES" dirty="0"/>
              <a:t> be creative </a:t>
            </a:r>
            <a:r>
              <a:rPr lang="es-ES" dirty="0" err="1"/>
              <a:t>here</a:t>
            </a:r>
            <a:r>
              <a:rPr lang="es-ES" dirty="0"/>
              <a:t>. </a:t>
            </a:r>
          </a:p>
          <a:p>
            <a:r>
              <a:rPr lang="es-ES" dirty="0" err="1"/>
              <a:t>The</a:t>
            </a:r>
            <a:r>
              <a:rPr lang="es-ES" dirty="0"/>
              <a:t> look </a:t>
            </a:r>
            <a:r>
              <a:rPr lang="es-ES" dirty="0" err="1"/>
              <a:t>should</a:t>
            </a:r>
            <a:r>
              <a:rPr lang="es-ES" dirty="0"/>
              <a:t> be </a:t>
            </a:r>
            <a:r>
              <a:rPr lang="es-ES" dirty="0" err="1">
                <a:highlight>
                  <a:srgbClr val="FFFF00"/>
                </a:highlight>
              </a:rPr>
              <a:t>very</a:t>
            </a:r>
            <a:r>
              <a:rPr lang="es-ES" dirty="0">
                <a:highlight>
                  <a:srgbClr val="FFFF00"/>
                </a:highlight>
              </a:rPr>
              <a:t> </a:t>
            </a:r>
            <a:r>
              <a:rPr lang="es-ES" dirty="0" err="1">
                <a:highlight>
                  <a:srgbClr val="FFFF00"/>
                </a:highlight>
              </a:rPr>
              <a:t>professional</a:t>
            </a:r>
            <a:endParaRPr lang="es-ES" dirty="0">
              <a:highlight>
                <a:srgbClr val="FFFF00"/>
              </a:highlight>
            </a:endParaRPr>
          </a:p>
        </p:txBody>
      </p:sp>
      <p:pic>
        <p:nvPicPr>
          <p:cNvPr id="4" name="Imagen 3" descr="Interfaz de usuario gráfica, Texto, Aplicación, Correo electrónico&#10;&#10;El contenido generado por IA puede ser incorrecto.">
            <a:extLst>
              <a:ext uri="{FF2B5EF4-FFF2-40B4-BE49-F238E27FC236}">
                <a16:creationId xmlns:a16="http://schemas.microsoft.com/office/drawing/2014/main" id="{4C2C0EC7-1AF2-84DB-4F9B-843E10D0B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0372" y="2533134"/>
            <a:ext cx="3860744" cy="36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209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2A4C5-9A2E-51D8-0FE8-6A79189C7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54F86CA3-6671-8C85-D73A-06CDB2DBC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0"/>
            <a:ext cx="5346700" cy="68199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D4C75AF-4F0A-FCB2-4719-54E2C4DDCF32}"/>
              </a:ext>
            </a:extLst>
          </p:cNvPr>
          <p:cNvSpPr txBox="1"/>
          <p:nvPr/>
        </p:nvSpPr>
        <p:spPr>
          <a:xfrm>
            <a:off x="5994400" y="508000"/>
            <a:ext cx="58547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3. </a:t>
            </a:r>
            <a:r>
              <a:rPr lang="es-ES" b="1" dirty="0" err="1"/>
              <a:t>Create</a:t>
            </a:r>
            <a:r>
              <a:rPr lang="es-ES" b="1" dirty="0"/>
              <a:t> a page </a:t>
            </a:r>
            <a:r>
              <a:rPr lang="es-ES" b="1" dirty="0" err="1"/>
              <a:t>with</a:t>
            </a:r>
            <a:r>
              <a:rPr lang="es-ES" b="1" dirty="0"/>
              <a:t> </a:t>
            </a:r>
            <a:r>
              <a:rPr lang="es-ES" b="1" dirty="0" err="1"/>
              <a:t>the</a:t>
            </a:r>
            <a:r>
              <a:rPr lang="es-ES" b="1" dirty="0"/>
              <a:t> executive </a:t>
            </a:r>
            <a:r>
              <a:rPr lang="es-ES" b="1" dirty="0" err="1"/>
              <a:t>summary</a:t>
            </a:r>
            <a:r>
              <a:rPr lang="es-ES" b="1" dirty="0"/>
              <a:t> and </a:t>
            </a:r>
            <a:r>
              <a:rPr lang="es-ES" b="1" dirty="0" err="1"/>
              <a:t>purpose</a:t>
            </a:r>
            <a:r>
              <a:rPr lang="es-ES" b="1" dirty="0"/>
              <a:t> </a:t>
            </a:r>
            <a:r>
              <a:rPr lang="es-ES" b="1" dirty="0" err="1"/>
              <a:t>of</a:t>
            </a:r>
            <a:r>
              <a:rPr lang="es-ES" b="1" dirty="0"/>
              <a:t> </a:t>
            </a:r>
            <a:r>
              <a:rPr lang="es-ES" b="1" dirty="0" err="1"/>
              <a:t>this</a:t>
            </a:r>
            <a:r>
              <a:rPr lang="es-ES" b="1" dirty="0"/>
              <a:t> </a:t>
            </a:r>
            <a:r>
              <a:rPr lang="es-ES" b="1" dirty="0" err="1"/>
              <a:t>document</a:t>
            </a:r>
            <a:endParaRPr lang="es-ES" b="1" dirty="0"/>
          </a:p>
          <a:p>
            <a:endParaRPr lang="es-ES" dirty="0"/>
          </a:p>
          <a:p>
            <a:r>
              <a:rPr lang="es-ES" dirty="0"/>
              <a:t>I </a:t>
            </a:r>
            <a:r>
              <a:rPr lang="es-ES" dirty="0" err="1"/>
              <a:t>give</a:t>
            </a:r>
            <a:r>
              <a:rPr lang="es-ES" dirty="0"/>
              <a:t> </a:t>
            </a:r>
            <a:r>
              <a:rPr lang="es-ES" dirty="0" err="1"/>
              <a:t>you</a:t>
            </a:r>
            <a:r>
              <a:rPr lang="es-ES" dirty="0"/>
              <a:t> a </a:t>
            </a:r>
            <a:r>
              <a:rPr lang="es-ES" dirty="0" err="1"/>
              <a:t>couple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examples</a:t>
            </a:r>
            <a:r>
              <a:rPr lang="es-ES" dirty="0"/>
              <a:t> as </a:t>
            </a:r>
            <a:r>
              <a:rPr lang="es-ES" dirty="0" err="1"/>
              <a:t>references</a:t>
            </a:r>
            <a:r>
              <a:rPr lang="es-ES" dirty="0"/>
              <a:t> </a:t>
            </a:r>
            <a:r>
              <a:rPr lang="es-ES" dirty="0" err="1"/>
              <a:t>but</a:t>
            </a:r>
            <a:r>
              <a:rPr lang="es-ES" dirty="0"/>
              <a:t> be creative and profesional </a:t>
            </a:r>
            <a:r>
              <a:rPr lang="es-ES" dirty="0" err="1"/>
              <a:t>here</a:t>
            </a:r>
            <a:r>
              <a:rPr lang="es-ES" dirty="0"/>
              <a:t>. </a:t>
            </a:r>
          </a:p>
          <a:p>
            <a:r>
              <a:rPr lang="es-ES" dirty="0" err="1">
                <a:highlight>
                  <a:srgbClr val="FFFF00"/>
                </a:highlight>
              </a:rPr>
              <a:t>Customer</a:t>
            </a:r>
            <a:r>
              <a:rPr lang="es-ES" dirty="0">
                <a:highlight>
                  <a:srgbClr val="FFFF00"/>
                </a:highlight>
              </a:rPr>
              <a:t> </a:t>
            </a:r>
            <a:r>
              <a:rPr lang="es-ES" dirty="0" err="1">
                <a:highlight>
                  <a:srgbClr val="FFFF00"/>
                </a:highlight>
              </a:rPr>
              <a:t>name</a:t>
            </a:r>
            <a:r>
              <a:rPr lang="es-ES" dirty="0"/>
              <a:t> </a:t>
            </a:r>
            <a:r>
              <a:rPr lang="es-ES" dirty="0" err="1"/>
              <a:t>should</a:t>
            </a:r>
            <a:r>
              <a:rPr lang="es-ES" dirty="0"/>
              <a:t> be </a:t>
            </a:r>
            <a:r>
              <a:rPr lang="es-ES" dirty="0" err="1"/>
              <a:t>easily</a:t>
            </a:r>
            <a:r>
              <a:rPr lang="es-ES" dirty="0"/>
              <a:t> editable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entire</a:t>
            </a:r>
            <a:r>
              <a:rPr lang="es-ES" dirty="0"/>
              <a:t> </a:t>
            </a:r>
            <a:r>
              <a:rPr lang="es-ES" dirty="0" err="1"/>
              <a:t>document</a:t>
            </a:r>
            <a:endParaRPr lang="es-ES" dirty="0"/>
          </a:p>
        </p:txBody>
      </p:sp>
      <p:pic>
        <p:nvPicPr>
          <p:cNvPr id="7" name="Imagen 6" descr="Texto, Carta&#10;&#10;El contenido generado por IA puede ser incorrecto.">
            <a:extLst>
              <a:ext uri="{FF2B5EF4-FFF2-40B4-BE49-F238E27FC236}">
                <a16:creationId xmlns:a16="http://schemas.microsoft.com/office/drawing/2014/main" id="{E6F32765-0BC3-D399-1A25-3D41172C9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0812" y="3216640"/>
            <a:ext cx="2353075" cy="3258457"/>
          </a:xfrm>
          <a:prstGeom prst="rect">
            <a:avLst/>
          </a:prstGeom>
        </p:spPr>
      </p:pic>
      <p:pic>
        <p:nvPicPr>
          <p:cNvPr id="9" name="Imagen 8" descr="Texto&#10;&#10;El contenido generado por IA puede ser incorrecto.">
            <a:extLst>
              <a:ext uri="{FF2B5EF4-FFF2-40B4-BE49-F238E27FC236}">
                <a16:creationId xmlns:a16="http://schemas.microsoft.com/office/drawing/2014/main" id="{B78FB5A1-9C1C-82EE-9C85-971ADF215D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3852" y="3630475"/>
            <a:ext cx="2252133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12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C6F83-D5BA-2D3E-D588-00B309B9E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exto&#10;&#10;El contenido generado por IA puede ser incorrecto.">
            <a:extLst>
              <a:ext uri="{FF2B5EF4-FFF2-40B4-BE49-F238E27FC236}">
                <a16:creationId xmlns:a16="http://schemas.microsoft.com/office/drawing/2014/main" id="{3A207B73-B24B-70F4-46EA-0B7F9B817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19050"/>
            <a:ext cx="5334000" cy="68199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E943300-E8CF-6ABF-0E09-87E45D088B38}"/>
              </a:ext>
            </a:extLst>
          </p:cNvPr>
          <p:cNvSpPr txBox="1"/>
          <p:nvPr/>
        </p:nvSpPr>
        <p:spPr>
          <a:xfrm>
            <a:off x="5994400" y="508000"/>
            <a:ext cx="58547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3. </a:t>
            </a:r>
            <a:r>
              <a:rPr lang="es-ES" b="1" dirty="0" err="1"/>
              <a:t>Create</a:t>
            </a:r>
            <a:r>
              <a:rPr lang="es-ES" b="1" dirty="0"/>
              <a:t> </a:t>
            </a:r>
            <a:r>
              <a:rPr lang="es-ES" b="1" dirty="0" err="1"/>
              <a:t>this</a:t>
            </a:r>
            <a:r>
              <a:rPr lang="es-ES" b="1" dirty="0"/>
              <a:t> </a:t>
            </a:r>
            <a:r>
              <a:rPr lang="es-ES" b="1" dirty="0" err="1"/>
              <a:t>section</a:t>
            </a:r>
            <a:endParaRPr lang="es-ES" b="1" dirty="0"/>
          </a:p>
          <a:p>
            <a:endParaRPr lang="es-ES" dirty="0"/>
          </a:p>
          <a:p>
            <a:r>
              <a:rPr lang="es-ES" dirty="0"/>
              <a:t>Use </a:t>
            </a:r>
            <a:r>
              <a:rPr lang="es-ES" dirty="0" err="1"/>
              <a:t>the</a:t>
            </a:r>
            <a:r>
              <a:rPr lang="es-ES" dirty="0"/>
              <a:t> Figure as </a:t>
            </a:r>
            <a:r>
              <a:rPr lang="es-ES" dirty="0" err="1"/>
              <a:t>it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(</a:t>
            </a:r>
            <a:r>
              <a:rPr lang="es-ES" dirty="0" err="1"/>
              <a:t>you</a:t>
            </a:r>
            <a:r>
              <a:rPr lang="es-ES" dirty="0"/>
              <a:t> Will </a:t>
            </a:r>
            <a:r>
              <a:rPr lang="es-ES" dirty="0" err="1"/>
              <a:t>find</a:t>
            </a:r>
            <a:r>
              <a:rPr lang="es-ES" dirty="0"/>
              <a:t> </a:t>
            </a:r>
            <a:r>
              <a:rPr lang="es-ES" dirty="0" err="1"/>
              <a:t>it</a:t>
            </a:r>
            <a:r>
              <a:rPr lang="es-ES" dirty="0"/>
              <a:t> </a:t>
            </a:r>
            <a:r>
              <a:rPr lang="es-ES" dirty="0" err="1"/>
              <a:t>also</a:t>
            </a:r>
            <a:r>
              <a:rPr lang="es-ES" dirty="0"/>
              <a:t> in </a:t>
            </a:r>
            <a:r>
              <a:rPr lang="es-ES" dirty="0" err="1"/>
              <a:t>the</a:t>
            </a:r>
            <a:r>
              <a:rPr lang="es-ES" dirty="0"/>
              <a:t> AI Discovery Workshop </a:t>
            </a:r>
            <a:r>
              <a:rPr lang="es-ES" dirty="0" err="1"/>
              <a:t>presentation</a:t>
            </a:r>
            <a:r>
              <a:rPr lang="es-ES" dirty="0"/>
              <a:t>)</a:t>
            </a:r>
          </a:p>
          <a:p>
            <a:endParaRPr lang="es-ES" dirty="0"/>
          </a:p>
          <a:p>
            <a:r>
              <a:rPr lang="es-ES" dirty="0"/>
              <a:t>Use a </a:t>
            </a:r>
            <a:r>
              <a:rPr lang="es-ES" dirty="0" err="1"/>
              <a:t>professional</a:t>
            </a:r>
            <a:r>
              <a:rPr lang="es-ES" dirty="0"/>
              <a:t> </a:t>
            </a:r>
            <a:r>
              <a:rPr lang="es-ES" dirty="0" err="1"/>
              <a:t>style</a:t>
            </a:r>
            <a:r>
              <a:rPr lang="es-ES" dirty="0"/>
              <a:t> </a:t>
            </a:r>
            <a:r>
              <a:rPr lang="es-ES" dirty="0" err="1"/>
              <a:t>using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example</a:t>
            </a:r>
            <a:r>
              <a:rPr lang="es-ES" dirty="0"/>
              <a:t>, </a:t>
            </a:r>
            <a:r>
              <a:rPr lang="es-ES" dirty="0" err="1"/>
              <a:t>large</a:t>
            </a:r>
            <a:r>
              <a:rPr lang="es-ES" dirty="0"/>
              <a:t> </a:t>
            </a:r>
            <a:r>
              <a:rPr lang="es-ES" dirty="0" err="1"/>
              <a:t>fonts</a:t>
            </a:r>
            <a:r>
              <a:rPr lang="es-ES" dirty="0"/>
              <a:t> and </a:t>
            </a:r>
            <a:r>
              <a:rPr lang="es-ES" dirty="0" err="1"/>
              <a:t>our</a:t>
            </a:r>
            <a:r>
              <a:rPr lang="es-ES" dirty="0"/>
              <a:t> </a:t>
            </a:r>
            <a:r>
              <a:rPr lang="es-ES" dirty="0" err="1"/>
              <a:t>corporate</a:t>
            </a:r>
            <a:r>
              <a:rPr lang="es-ES" dirty="0"/>
              <a:t> </a:t>
            </a:r>
            <a:r>
              <a:rPr lang="es-ES" dirty="0" err="1"/>
              <a:t>colors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titles</a:t>
            </a:r>
            <a:r>
              <a:rPr lang="es-ES" dirty="0"/>
              <a:t>, etc.</a:t>
            </a:r>
          </a:p>
          <a:p>
            <a:endParaRPr lang="es-ES" dirty="0"/>
          </a:p>
          <a:p>
            <a:endParaRPr lang="es-ES" dirty="0"/>
          </a:p>
          <a:p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rest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document</a:t>
            </a:r>
            <a:r>
              <a:rPr lang="es-ES" dirty="0"/>
              <a:t>, </a:t>
            </a:r>
            <a:r>
              <a:rPr lang="es-ES" dirty="0" err="1"/>
              <a:t>consider</a:t>
            </a:r>
            <a:r>
              <a:rPr lang="es-ES" dirty="0"/>
              <a:t> a </a:t>
            </a:r>
            <a:r>
              <a:rPr lang="es-ES" dirty="0" err="1"/>
              <a:t>footer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our</a:t>
            </a:r>
            <a:r>
              <a:rPr lang="es-ES" dirty="0"/>
              <a:t> logo, </a:t>
            </a:r>
            <a:r>
              <a:rPr lang="es-ES" dirty="0" err="1"/>
              <a:t>name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document</a:t>
            </a:r>
            <a:r>
              <a:rPr lang="es-ES" dirty="0"/>
              <a:t> (AI </a:t>
            </a:r>
            <a:r>
              <a:rPr lang="es-ES" dirty="0" err="1"/>
              <a:t>Discoivery</a:t>
            </a:r>
            <a:r>
              <a:rPr lang="es-ES" dirty="0"/>
              <a:t> Workshop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>
                <a:highlight>
                  <a:srgbClr val="FFFF00"/>
                </a:highlight>
              </a:rPr>
              <a:t>[</a:t>
            </a:r>
            <a:r>
              <a:rPr lang="es-ES" dirty="0" err="1">
                <a:highlight>
                  <a:srgbClr val="FFFF00"/>
                </a:highlight>
              </a:rPr>
              <a:t>Customer</a:t>
            </a:r>
            <a:r>
              <a:rPr lang="es-ES" dirty="0">
                <a:highlight>
                  <a:srgbClr val="FFFF00"/>
                </a:highlight>
              </a:rPr>
              <a:t> </a:t>
            </a:r>
            <a:r>
              <a:rPr lang="es-ES" dirty="0" err="1">
                <a:highlight>
                  <a:srgbClr val="FFFF00"/>
                </a:highlight>
              </a:rPr>
              <a:t>Name</a:t>
            </a:r>
            <a:r>
              <a:rPr lang="es-ES" dirty="0">
                <a:highlight>
                  <a:srgbClr val="FFFF00"/>
                </a:highlight>
              </a:rPr>
              <a:t>]</a:t>
            </a:r>
            <a:r>
              <a:rPr lang="es-ES" dirty="0"/>
              <a:t>) and page (</a:t>
            </a:r>
            <a:r>
              <a:rPr lang="es-ES" dirty="0" err="1"/>
              <a:t>see</a:t>
            </a:r>
            <a:r>
              <a:rPr lang="es-ES" dirty="0"/>
              <a:t> </a:t>
            </a:r>
            <a:r>
              <a:rPr lang="es-ES" dirty="0" err="1"/>
              <a:t>below</a:t>
            </a:r>
            <a:r>
              <a:rPr lang="es-ES" dirty="0"/>
              <a:t> </a:t>
            </a:r>
            <a:r>
              <a:rPr lang="es-ES" dirty="0" err="1"/>
              <a:t>an</a:t>
            </a:r>
            <a:r>
              <a:rPr lang="es-ES" dirty="0"/>
              <a:t> </a:t>
            </a:r>
            <a:r>
              <a:rPr lang="es-ES" dirty="0" err="1"/>
              <a:t>example</a:t>
            </a:r>
            <a:r>
              <a:rPr lang="es-ES" dirty="0"/>
              <a:t>, </a:t>
            </a:r>
            <a:r>
              <a:rPr lang="es-ES" dirty="0" err="1"/>
              <a:t>but</a:t>
            </a:r>
            <a:r>
              <a:rPr lang="es-ES" dirty="0"/>
              <a:t> be creative </a:t>
            </a:r>
            <a:r>
              <a:rPr lang="es-ES" dirty="0" err="1"/>
              <a:t>here</a:t>
            </a:r>
            <a:r>
              <a:rPr lang="es-ES" dirty="0"/>
              <a:t>)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0A8A7B4-9261-2DAB-56C4-FEF1253F2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330" y="6293597"/>
            <a:ext cx="3788215" cy="381894"/>
          </a:xfrm>
          <a:prstGeom prst="rect">
            <a:avLst/>
          </a:prstGeom>
        </p:spPr>
      </p:pic>
      <p:pic>
        <p:nvPicPr>
          <p:cNvPr id="5" name="Imagen 4" descr="Texto, Escala de tiempo&#10;&#10;El contenido generado por IA puede ser incorrecto.">
            <a:extLst>
              <a:ext uri="{FF2B5EF4-FFF2-40B4-BE49-F238E27FC236}">
                <a16:creationId xmlns:a16="http://schemas.microsoft.com/office/drawing/2014/main" id="{7B3D8C4D-842D-ADBB-42C1-0280222A34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6931" y="3916556"/>
            <a:ext cx="2552386" cy="323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13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436745-2C27-D4D7-CAB4-F42C3F516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FF8DDFF-6E2A-4DD0-CCAD-0FFB2F637B39}"/>
              </a:ext>
            </a:extLst>
          </p:cNvPr>
          <p:cNvSpPr txBox="1"/>
          <p:nvPr/>
        </p:nvSpPr>
        <p:spPr>
          <a:xfrm>
            <a:off x="5994400" y="508000"/>
            <a:ext cx="5854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same</a:t>
            </a:r>
            <a:r>
              <a:rPr lang="es-ES" dirty="0"/>
              <a:t> </a:t>
            </a:r>
            <a:r>
              <a:rPr lang="es-ES" dirty="0" err="1"/>
              <a:t>format</a:t>
            </a:r>
            <a:r>
              <a:rPr lang="es-ES" dirty="0"/>
              <a:t> as </a:t>
            </a:r>
            <a:r>
              <a:rPr lang="es-ES" dirty="0" err="1"/>
              <a:t>previous</a:t>
            </a:r>
            <a:r>
              <a:rPr lang="es-ES" dirty="0"/>
              <a:t> </a:t>
            </a:r>
            <a:r>
              <a:rPr lang="es-ES" dirty="0" err="1"/>
              <a:t>one</a:t>
            </a:r>
            <a:endParaRPr lang="es-ES" dirty="0"/>
          </a:p>
          <a:p>
            <a:endParaRPr lang="es-ES" dirty="0">
              <a:highlight>
                <a:srgbClr val="FFFF00"/>
              </a:highlight>
            </a:endParaRPr>
          </a:p>
          <a:p>
            <a:endParaRPr lang="es-ES" dirty="0">
              <a:highlight>
                <a:srgbClr val="FFFF00"/>
              </a:highlight>
            </a:endParaRPr>
          </a:p>
          <a:p>
            <a:r>
              <a:rPr lang="es-ES" dirty="0" err="1">
                <a:highlight>
                  <a:srgbClr val="FFFF00"/>
                </a:highlight>
              </a:rPr>
              <a:t>Customer</a:t>
            </a:r>
            <a:r>
              <a:rPr lang="es-ES" dirty="0">
                <a:highlight>
                  <a:srgbClr val="FFFF00"/>
                </a:highlight>
              </a:rPr>
              <a:t> </a:t>
            </a:r>
            <a:r>
              <a:rPr lang="es-ES" dirty="0" err="1">
                <a:highlight>
                  <a:srgbClr val="FFFF00"/>
                </a:highlight>
              </a:rPr>
              <a:t>name</a:t>
            </a:r>
            <a:r>
              <a:rPr lang="es-ES" dirty="0"/>
              <a:t> </a:t>
            </a:r>
            <a:r>
              <a:rPr lang="es-ES" dirty="0" err="1"/>
              <a:t>should</a:t>
            </a:r>
            <a:r>
              <a:rPr lang="es-ES" dirty="0"/>
              <a:t> be </a:t>
            </a:r>
            <a:r>
              <a:rPr lang="es-ES" dirty="0" err="1"/>
              <a:t>easily</a:t>
            </a:r>
            <a:r>
              <a:rPr lang="es-ES" dirty="0"/>
              <a:t> editable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entire</a:t>
            </a:r>
            <a:r>
              <a:rPr lang="es-ES" dirty="0"/>
              <a:t> </a:t>
            </a:r>
            <a:r>
              <a:rPr lang="es-ES" dirty="0" err="1"/>
              <a:t>document</a:t>
            </a:r>
            <a:endParaRPr lang="es-ES" dirty="0"/>
          </a:p>
        </p:txBody>
      </p:sp>
      <p:pic>
        <p:nvPicPr>
          <p:cNvPr id="4" name="Imagen 3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E3AF9B15-A98C-6B32-B596-EBD7A82229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25400"/>
            <a:ext cx="53467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509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E7E74-6A7E-FB46-5C1A-42E821A68A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B06D8543-3135-D193-F498-B12F71906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50800"/>
            <a:ext cx="5308600" cy="68072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0B7FBB1-3259-A91C-2552-02256D897833}"/>
              </a:ext>
            </a:extLst>
          </p:cNvPr>
          <p:cNvSpPr txBox="1"/>
          <p:nvPr/>
        </p:nvSpPr>
        <p:spPr>
          <a:xfrm>
            <a:off x="5994400" y="508000"/>
            <a:ext cx="5854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same</a:t>
            </a:r>
            <a:r>
              <a:rPr lang="es-ES" dirty="0"/>
              <a:t> </a:t>
            </a:r>
            <a:r>
              <a:rPr lang="es-ES" dirty="0" err="1"/>
              <a:t>format</a:t>
            </a:r>
            <a:r>
              <a:rPr lang="es-ES" dirty="0"/>
              <a:t> as </a:t>
            </a:r>
            <a:r>
              <a:rPr lang="es-ES" dirty="0" err="1"/>
              <a:t>previous</a:t>
            </a:r>
            <a:r>
              <a:rPr lang="es-ES" dirty="0"/>
              <a:t> </a:t>
            </a:r>
            <a:r>
              <a:rPr lang="es-ES" dirty="0" err="1"/>
              <a:t>one</a:t>
            </a:r>
            <a:endParaRPr lang="es-ES" dirty="0"/>
          </a:p>
          <a:p>
            <a:endParaRPr lang="es-ES" dirty="0">
              <a:highlight>
                <a:srgbClr val="FFFF00"/>
              </a:highlight>
            </a:endParaRPr>
          </a:p>
          <a:p>
            <a:endParaRPr lang="es-ES" dirty="0">
              <a:highlight>
                <a:srgbClr val="FFFF00"/>
              </a:highlight>
            </a:endParaRPr>
          </a:p>
          <a:p>
            <a:r>
              <a:rPr lang="es-ES" dirty="0" err="1">
                <a:highlight>
                  <a:srgbClr val="FFFF00"/>
                </a:highlight>
              </a:rPr>
              <a:t>Customer</a:t>
            </a:r>
            <a:r>
              <a:rPr lang="es-ES" dirty="0">
                <a:highlight>
                  <a:srgbClr val="FFFF00"/>
                </a:highlight>
              </a:rPr>
              <a:t> </a:t>
            </a:r>
            <a:r>
              <a:rPr lang="es-ES" dirty="0" err="1">
                <a:highlight>
                  <a:srgbClr val="FFFF00"/>
                </a:highlight>
              </a:rPr>
              <a:t>name</a:t>
            </a:r>
            <a:r>
              <a:rPr lang="es-ES" dirty="0"/>
              <a:t>, </a:t>
            </a:r>
            <a:r>
              <a:rPr lang="es-ES" dirty="0">
                <a:highlight>
                  <a:srgbClr val="FFFF00"/>
                </a:highlight>
              </a:rPr>
              <a:t>date</a:t>
            </a:r>
            <a:r>
              <a:rPr lang="es-ES" dirty="0"/>
              <a:t>, </a:t>
            </a:r>
            <a:r>
              <a:rPr lang="es-ES" dirty="0">
                <a:highlight>
                  <a:srgbClr val="FFFF00"/>
                </a:highlight>
              </a:rPr>
              <a:t>vertical</a:t>
            </a:r>
            <a:r>
              <a:rPr lang="es-ES" dirty="0"/>
              <a:t>, </a:t>
            </a:r>
            <a:r>
              <a:rPr lang="es-ES" dirty="0" err="1"/>
              <a:t>etc</a:t>
            </a:r>
            <a:r>
              <a:rPr lang="es-ES" dirty="0"/>
              <a:t> </a:t>
            </a:r>
            <a:r>
              <a:rPr lang="es-ES" dirty="0" err="1"/>
              <a:t>should</a:t>
            </a:r>
            <a:r>
              <a:rPr lang="es-ES" dirty="0"/>
              <a:t> be </a:t>
            </a:r>
            <a:r>
              <a:rPr lang="es-ES" dirty="0" err="1"/>
              <a:t>easily</a:t>
            </a:r>
            <a:r>
              <a:rPr lang="es-ES" dirty="0"/>
              <a:t> editable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entire</a:t>
            </a:r>
            <a:r>
              <a:rPr lang="es-ES" dirty="0"/>
              <a:t> </a:t>
            </a:r>
            <a:r>
              <a:rPr lang="es-ES" dirty="0" err="1"/>
              <a:t>document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41939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338D7F-4140-F8CE-8BBE-9C49F919F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181976D4-4A2B-4692-27CC-629C7513A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64" y="0"/>
            <a:ext cx="5372100" cy="67818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04F193A-E5B9-B9F4-591D-C986D4F0CF54}"/>
              </a:ext>
            </a:extLst>
          </p:cNvPr>
          <p:cNvSpPr txBox="1"/>
          <p:nvPr/>
        </p:nvSpPr>
        <p:spPr>
          <a:xfrm>
            <a:off x="5994400" y="508000"/>
            <a:ext cx="5854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same</a:t>
            </a:r>
            <a:r>
              <a:rPr lang="es-ES" dirty="0"/>
              <a:t> </a:t>
            </a:r>
            <a:r>
              <a:rPr lang="es-ES" dirty="0" err="1"/>
              <a:t>format</a:t>
            </a:r>
            <a:r>
              <a:rPr lang="es-ES" dirty="0"/>
              <a:t> as </a:t>
            </a:r>
            <a:r>
              <a:rPr lang="es-ES" dirty="0" err="1"/>
              <a:t>previous</a:t>
            </a:r>
            <a:r>
              <a:rPr lang="es-ES" dirty="0"/>
              <a:t> </a:t>
            </a:r>
            <a:r>
              <a:rPr lang="es-ES" dirty="0" err="1"/>
              <a:t>one</a:t>
            </a:r>
            <a:endParaRPr lang="es-ES" dirty="0"/>
          </a:p>
          <a:p>
            <a:endParaRPr lang="es-ES" dirty="0">
              <a:highlight>
                <a:srgbClr val="FFFF00"/>
              </a:highlight>
            </a:endParaRPr>
          </a:p>
          <a:p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section</a:t>
            </a:r>
            <a:r>
              <a:rPr lang="es-ES" dirty="0"/>
              <a:t> </a:t>
            </a:r>
            <a:r>
              <a:rPr lang="es-ES" dirty="0" err="1"/>
              <a:t>contains</a:t>
            </a:r>
            <a:r>
              <a:rPr lang="es-ES" dirty="0"/>
              <a:t> </a:t>
            </a:r>
            <a:r>
              <a:rPr lang="es-ES" dirty="0" err="1"/>
              <a:t>five</a:t>
            </a:r>
            <a:r>
              <a:rPr lang="es-ES" dirty="0"/>
              <a:t> editable tables, </a:t>
            </a:r>
            <a:r>
              <a:rPr lang="es-ES" dirty="0" err="1"/>
              <a:t>one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each</a:t>
            </a:r>
            <a:r>
              <a:rPr lang="es-ES" dirty="0"/>
              <a:t> </a:t>
            </a:r>
            <a:r>
              <a:rPr lang="es-ES" dirty="0" err="1"/>
              <a:t>team</a:t>
            </a:r>
            <a:r>
              <a:rPr lang="es-ES" dirty="0"/>
              <a:t>.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first</a:t>
            </a:r>
            <a:r>
              <a:rPr lang="es-ES" dirty="0"/>
              <a:t> table </a:t>
            </a:r>
            <a:r>
              <a:rPr lang="es-ES" dirty="0" err="1"/>
              <a:t>is</a:t>
            </a:r>
            <a:r>
              <a:rPr lang="es-ES" dirty="0"/>
              <a:t> pre-</a:t>
            </a:r>
            <a:r>
              <a:rPr lang="es-ES" dirty="0" err="1"/>
              <a:t>filled</a:t>
            </a:r>
            <a:r>
              <a:rPr lang="es-ES" dirty="0"/>
              <a:t> as </a:t>
            </a:r>
            <a:r>
              <a:rPr lang="es-ES" dirty="0" err="1"/>
              <a:t>an</a:t>
            </a:r>
            <a:r>
              <a:rPr lang="es-ES" dirty="0"/>
              <a:t> </a:t>
            </a:r>
            <a:r>
              <a:rPr lang="es-ES" dirty="0" err="1"/>
              <a:t>example</a:t>
            </a:r>
            <a:r>
              <a:rPr lang="es-ES" dirty="0"/>
              <a:t>..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73002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93A05-5DA0-CBE2-7729-AB3951AD9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AE453885-AFDC-2EEC-3BF0-802797556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261" y="31750"/>
            <a:ext cx="5372100" cy="67945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B22E163-8BF5-5318-7ECF-115812BB2B24}"/>
              </a:ext>
            </a:extLst>
          </p:cNvPr>
          <p:cNvSpPr txBox="1"/>
          <p:nvPr/>
        </p:nvSpPr>
        <p:spPr>
          <a:xfrm>
            <a:off x="5994400" y="508000"/>
            <a:ext cx="585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same</a:t>
            </a:r>
            <a:r>
              <a:rPr lang="es-ES" dirty="0"/>
              <a:t> </a:t>
            </a:r>
            <a:r>
              <a:rPr lang="es-ES" dirty="0" err="1"/>
              <a:t>format</a:t>
            </a:r>
            <a:r>
              <a:rPr lang="es-ES" dirty="0"/>
              <a:t> as </a:t>
            </a:r>
            <a:r>
              <a:rPr lang="es-ES" dirty="0" err="1"/>
              <a:t>previous</a:t>
            </a:r>
            <a:r>
              <a:rPr lang="es-ES" dirty="0"/>
              <a:t> </a:t>
            </a:r>
            <a:r>
              <a:rPr lang="es-ES" dirty="0" err="1"/>
              <a:t>one</a:t>
            </a:r>
            <a:endParaRPr lang="es-ES" dirty="0"/>
          </a:p>
        </p:txBody>
      </p:sp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8B0FE1AC-581A-9A5B-BCDE-A68EB3CBCF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2345" y="1182914"/>
            <a:ext cx="3946901" cy="567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AAA12-3B5E-637A-E83B-167115668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07397939-E607-9DDC-3EC7-E41CAF739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661" y="0"/>
            <a:ext cx="5321300" cy="68072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6CE5B4C-6A0A-2543-7587-79B21220D832}"/>
              </a:ext>
            </a:extLst>
          </p:cNvPr>
          <p:cNvSpPr txBox="1"/>
          <p:nvPr/>
        </p:nvSpPr>
        <p:spPr>
          <a:xfrm>
            <a:off x="5994400" y="508000"/>
            <a:ext cx="585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same</a:t>
            </a:r>
            <a:r>
              <a:rPr lang="es-ES" dirty="0"/>
              <a:t> </a:t>
            </a:r>
            <a:r>
              <a:rPr lang="es-ES" dirty="0" err="1"/>
              <a:t>format</a:t>
            </a:r>
            <a:r>
              <a:rPr lang="es-ES" dirty="0"/>
              <a:t> as </a:t>
            </a:r>
            <a:r>
              <a:rPr lang="es-ES" dirty="0" err="1"/>
              <a:t>previous</a:t>
            </a:r>
            <a:r>
              <a:rPr lang="es-ES" dirty="0"/>
              <a:t> </a:t>
            </a:r>
            <a:r>
              <a:rPr lang="es-ES" dirty="0" err="1"/>
              <a:t>one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126173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399</Words>
  <Application>Microsoft Macintosh PowerPoint</Application>
  <PresentationFormat>Panorámica</PresentationFormat>
  <Paragraphs>57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Jordi Simon</dc:creator>
  <cp:lastModifiedBy>Jordi Simon</cp:lastModifiedBy>
  <cp:revision>4</cp:revision>
  <dcterms:created xsi:type="dcterms:W3CDTF">2025-09-02T14:57:00Z</dcterms:created>
  <dcterms:modified xsi:type="dcterms:W3CDTF">2025-09-04T11:29:27Z</dcterms:modified>
</cp:coreProperties>
</file>